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8" r:id="rId4"/>
    <p:sldId id="276" r:id="rId5"/>
    <p:sldId id="269" r:id="rId6"/>
    <p:sldId id="263" r:id="rId7"/>
    <p:sldId id="272" r:id="rId8"/>
    <p:sldId id="274" r:id="rId9"/>
    <p:sldId id="278" r:id="rId10"/>
    <p:sldId id="257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59BA-D720-4BB6-A951-D6F308311EA5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046E-67D2-4900-867D-8A9479E08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 Louis managed to flatten their curve by implementing social distancing measures rapidly whereas Philadelphia decided to go ahead with a parade scheduled for Sept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20598-16DF-49C7-AF84-C3995C5A81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AA46-CF39-4CE7-A7EF-B4C429B07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82F5A-10F9-4AF3-A681-C1F4E9CDF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C3D0-DEB5-4212-B3EB-7123BD06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C8D28-7F47-456A-998E-AA06BC98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ED768-8DD2-4D9B-BF9F-7563644A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386B-AD25-49B3-B53D-840B74E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07EFC-E5AE-4335-A3D6-D817BFFE0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E03C-53E8-4D0B-9194-6E369C4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C65A-3607-43B1-BE6A-9E9CA177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0AFA-F09E-44A6-B1DA-9D792DC9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A7CBB-7D95-4567-BFB4-2DE986D9F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1C779-7F51-47ED-B4C7-DD8EC0142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E467-F952-4E0B-8712-12092793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06F8-A82C-450F-8F8D-A354860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27202-0CA2-4600-87B7-CEDEE623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BC51-6669-45BB-A228-2D8BBDFD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45B48-910D-4BAA-8267-B526E2B6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FC8B6-A24C-486E-B1FC-5822B77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EB5A-92FB-44E1-8CCD-B932373A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FF05-08B3-4670-80F5-60CCFD95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7746-8461-4FE6-8F0C-04959EE9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0C53-763D-43C3-A9C9-80F7F833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0AD28-B9B7-43B9-AE75-A202600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9416B-0D27-4FE0-B403-F8F000F7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70E9-927C-4D47-ABB6-B59FAAF3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2B08-4B4B-4F6E-BEDF-3F6D9877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F2A6-994C-456E-A534-B1460591A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55A3D-3C25-4D0D-9719-3661AE1AB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F06F-10F8-414A-8AA1-0D59C285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A3838-E1AC-4EAA-B669-35F75BB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4C97-1ED8-42E8-8C20-29EAF1DC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D47A-890C-4417-B1F8-BDDFFC84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FBB1-D7AD-4436-B73B-6A5E7238C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9F330-FF28-47B8-A2DF-A4C057D4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C4C73-8B88-41CB-B553-E2F93806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4A7E8-AFD6-4AAF-895B-B54ABAA20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6010B-2E73-4F44-9DE0-58980289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FD834-B3DC-46D7-8556-2A69F7B0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C0D14-212F-4AE8-B678-44F38649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783-81C9-41C1-996E-E2B11386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83779-FFEB-485F-8975-E26E0D3D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184BB-0C4F-46DE-B274-1C4A331E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0E59-5D20-4611-9896-7AC4F7E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398C1-88B9-4366-A9F5-9D873B67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183D7-FE0C-42F7-A7F4-0C562F8B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8B32B-B4A2-4FBF-93D2-A852F794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310F-D792-4D69-9894-BCD589BD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28B3-508B-4C94-862F-BE826221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3DF26-25BB-4AD9-8B30-33792286E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895EB-273C-480D-99C6-1F79DAC2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F7929-9E19-4CEC-8E38-138B9DE0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E1724-F6B8-4547-9744-877BD7A2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6A3A-90BC-4AF3-9BAE-A4A156CB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987C1-2655-4502-881B-B59C544F6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5E787-96E9-4FA2-B4F2-F2F0A4E67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3D08F-D8C8-4884-A979-1A7F869E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6C738-136F-4C81-B14B-EBDE352C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FC851-48D4-4A48-883A-3E1944E2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528B7-8396-4911-A4C1-D7734EBC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885E-A89B-4538-9C4E-7EF03C59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FE2F-3640-4906-A25E-03CC20BDD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6847-628A-4D6F-BB55-B5A34386DD9E}" type="datetimeFigureOut">
              <a:rPr lang="en-US" smtClean="0"/>
              <a:t>03/23/2020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46E1-ED20-4F34-99C2-AE841F45D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88903-2751-4450-9FE8-03F784563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0334-A434-4593-B8B3-3722B839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o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ama-assn.org/delivering-care/public-health/covid-19-2019-novel-coronavirus-resource-center-physicians" TargetMode="External"/><Relationship Id="rId4" Type="http://schemas.openxmlformats.org/officeDocument/2006/relationships/hyperlink" Target="https://www.msma.org/coronavirus-2019-covid-1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B9AC-CFCC-40A7-8CB5-46C043530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9" y="605118"/>
            <a:ext cx="12088627" cy="2387600"/>
          </a:xfrm>
        </p:spPr>
        <p:txBody>
          <a:bodyPr>
            <a:normAutofit/>
          </a:bodyPr>
          <a:lstStyle/>
          <a:p>
            <a:r>
              <a:rPr lang="en-US" dirty="0"/>
              <a:t>COVID-19 Response in Boone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93C6F-ABD1-4C79-A39D-4E3406E7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2927782"/>
            <a:ext cx="11379200" cy="2881889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dirty="0"/>
              <a:t>Ashley Millham, MD</a:t>
            </a:r>
          </a:p>
          <a:p>
            <a:r>
              <a:rPr lang="en-US" dirty="0"/>
              <a:t>Medical Director, Columbia/Boone County Dept of Public Health and Human Services</a:t>
            </a:r>
          </a:p>
          <a:p>
            <a:r>
              <a:rPr lang="en-US" sz="3600" dirty="0"/>
              <a:t>Christian Rojas, MD</a:t>
            </a:r>
          </a:p>
          <a:p>
            <a:r>
              <a:rPr lang="en-US" dirty="0"/>
              <a:t>Interim Director, Division of Infectious Diseases; MU Healthcare and MU SOM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8138A-6F08-4E29-888D-095CDB65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7" y="97845"/>
            <a:ext cx="1799639" cy="179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4E72B-3C76-465F-8AA4-B21FE692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98" y="439297"/>
            <a:ext cx="2533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1C33-04B9-4E2E-9227-063B80FF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992" y="172995"/>
            <a:ext cx="3321067" cy="6116487"/>
          </a:xfrm>
        </p:spPr>
        <p:txBody>
          <a:bodyPr/>
          <a:lstStyle/>
          <a:p>
            <a:r>
              <a:rPr lang="en-US" b="1" dirty="0"/>
              <a:t>1918 Flu Pandemic: </a:t>
            </a:r>
            <a:r>
              <a:rPr lang="en-US" sz="4000" i="1" dirty="0"/>
              <a:t>Effect of delaying preventative measures </a:t>
            </a:r>
            <a:br>
              <a:rPr lang="en-US" sz="4000" dirty="0"/>
            </a:br>
            <a:br>
              <a:rPr lang="en-US" dirty="0"/>
            </a:br>
            <a:r>
              <a:rPr lang="en-US" b="1" dirty="0"/>
              <a:t>Philadelphia and St Louis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394ED7-B871-4B3D-B915-924DED60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313" y="0"/>
            <a:ext cx="8183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B9AC-CFCC-40A7-8CB5-46C043530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9" y="605118"/>
            <a:ext cx="12088627" cy="2387600"/>
          </a:xfrm>
        </p:spPr>
        <p:txBody>
          <a:bodyPr>
            <a:normAutofit/>
          </a:bodyPr>
          <a:lstStyle/>
          <a:p>
            <a:r>
              <a:rPr lang="en-US" dirty="0"/>
              <a:t>COVID-19 Response in Boone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93C6F-ABD1-4C79-A39D-4E3406E7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2927782"/>
            <a:ext cx="11379200" cy="2881889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SPEAKING:  </a:t>
            </a:r>
            <a:r>
              <a:rPr lang="en-US" sz="3600" dirty="0"/>
              <a:t>Ashley Millham, MD</a:t>
            </a:r>
          </a:p>
          <a:p>
            <a:r>
              <a:rPr lang="en-US" dirty="0"/>
              <a:t>Medical Director, Columbia/Boone County Dept of Public Health and Human Services</a:t>
            </a:r>
          </a:p>
          <a:p>
            <a:r>
              <a:rPr lang="en-US" sz="3600" dirty="0"/>
              <a:t>Christian Rojas, MD</a:t>
            </a:r>
          </a:p>
          <a:p>
            <a:r>
              <a:rPr lang="en-US" dirty="0"/>
              <a:t>Interim Director, Division of Infectious Diseases; MU Healthcare and MU SOM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8138A-6F08-4E29-888D-095CDB65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7" y="97845"/>
            <a:ext cx="1799639" cy="17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B9AC-CFCC-40A7-8CB5-46C043530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9" y="605118"/>
            <a:ext cx="12088627" cy="2387600"/>
          </a:xfrm>
        </p:spPr>
        <p:txBody>
          <a:bodyPr>
            <a:normAutofit/>
          </a:bodyPr>
          <a:lstStyle/>
          <a:p>
            <a:r>
              <a:rPr lang="en-US" dirty="0"/>
              <a:t>COVID-19 Response in Boone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93C6F-ABD1-4C79-A39D-4E3406E7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2927782"/>
            <a:ext cx="11379200" cy="2881889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dirty="0"/>
              <a:t>Ashley Millham, MD</a:t>
            </a:r>
          </a:p>
          <a:p>
            <a:r>
              <a:rPr lang="en-US" dirty="0"/>
              <a:t>Medical Director, Columbia/Boone County Dept of Public Health and Human Services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SPEAKING: </a:t>
            </a:r>
            <a:r>
              <a:rPr lang="en-US" sz="3600" dirty="0"/>
              <a:t>Christian Rojas, MD</a:t>
            </a:r>
          </a:p>
          <a:p>
            <a:r>
              <a:rPr lang="en-US" dirty="0"/>
              <a:t>Interim Director, Division of Infectious Diseases; MU Healthcare and MU SOM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8138A-6F08-4E29-888D-095CDB65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7" y="97845"/>
            <a:ext cx="1799639" cy="1799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4E72B-3C76-465F-8AA4-B21FE692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98" y="439297"/>
            <a:ext cx="2533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6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A93C6F-ABD1-4C79-A39D-4E3406E7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1921017"/>
            <a:ext cx="11379200" cy="1431783"/>
          </a:xfrm>
        </p:spPr>
        <p:txBody>
          <a:bodyPr>
            <a:noAutofit/>
          </a:bodyPr>
          <a:lstStyle/>
          <a:p>
            <a:r>
              <a:rPr lang="en-US" sz="3600" dirty="0"/>
              <a:t>Next event, Sat 3/28/20 at 8 am:</a:t>
            </a:r>
          </a:p>
          <a:p>
            <a:r>
              <a:rPr lang="en-US" sz="3600" dirty="0"/>
              <a:t>MSMA Conference Call with Randall Williams, MD; </a:t>
            </a:r>
          </a:p>
          <a:p>
            <a:r>
              <a:rPr lang="en-US" sz="3600" dirty="0"/>
              <a:t>Director of Missouri Department of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8138A-6F08-4E29-888D-095CDB65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7" y="97845"/>
            <a:ext cx="1799639" cy="17996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E5D237-4365-4496-90DF-A2F456F745E8}"/>
              </a:ext>
            </a:extLst>
          </p:cNvPr>
          <p:cNvSpPr txBox="1">
            <a:spLocks/>
          </p:cNvSpPr>
          <p:nvPr/>
        </p:nvSpPr>
        <p:spPr>
          <a:xfrm>
            <a:off x="423025" y="4237497"/>
            <a:ext cx="11379200" cy="1431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For more information:</a:t>
            </a:r>
          </a:p>
          <a:p>
            <a:r>
              <a:rPr lang="en-US" dirty="0">
                <a:hlinkClick r:id="rId3"/>
              </a:rPr>
              <a:t>https://health.mo.gov/ </a:t>
            </a:r>
            <a:endParaRPr lang="en-US" dirty="0"/>
          </a:p>
          <a:p>
            <a:r>
              <a:rPr lang="en-US" dirty="0">
                <a:hlinkClick r:id="rId4"/>
              </a:rPr>
              <a:t>https://www.msma.org/coronavirus-2019-covid-19.html</a:t>
            </a:r>
            <a:endParaRPr lang="en-US" dirty="0"/>
          </a:p>
          <a:p>
            <a:r>
              <a:rPr lang="en-US" dirty="0">
                <a:hlinkClick r:id="rId5"/>
              </a:rPr>
              <a:t>https://www.ama-assn.org/delivering-care/public-health/covid-19-2019-novel-coronavirus-resource-center-physicians</a:t>
            </a:r>
            <a:endParaRPr lang="en-US" dirty="0"/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FE464-988F-4070-8A37-BAC55195F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398" y="439297"/>
            <a:ext cx="2533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755-B75B-4347-94E9-17103704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13AF-F623-4E9D-8E76-0442E8A0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6E6E4-ED81-4FEA-9DE8-D8EB92FDE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8840" y="243282"/>
            <a:ext cx="11090246" cy="63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F80D-089A-4BD6-92F3-5EF90F15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48E7-C440-4C6A-B657-324A99D9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94B8C-1260-4ECA-90F5-5F9E54E1D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2509" y="228601"/>
            <a:ext cx="11471564" cy="62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9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F80D-089A-4BD6-92F3-5EF90F15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48E7-C440-4C6A-B657-324A99D9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A7EAF-23FA-409B-BCFB-7BBF1A67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560" y="293615"/>
            <a:ext cx="11232858" cy="6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97578-4123-414E-84DB-C5362D4DE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108" y="465957"/>
            <a:ext cx="10029741" cy="60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E8B14A-EEED-4DEB-BBD7-104B7439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80"/>
            <a:ext cx="12192000" cy="61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4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F57C-E9FA-48EF-A57B-7D886682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6" y="204643"/>
            <a:ext cx="10515600" cy="4351338"/>
          </a:xfrm>
        </p:spPr>
        <p:txBody>
          <a:bodyPr/>
          <a:lstStyle/>
          <a:p>
            <a:r>
              <a:rPr lang="en-US" dirty="0"/>
              <a:t>From Tue 3/10/20 webinar, Medical Society of Virginia: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4346B-776C-417C-B6D3-0E2E19226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5127" y="766078"/>
            <a:ext cx="9404058" cy="57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F57C-E9FA-48EF-A57B-7D886682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6" y="204643"/>
            <a:ext cx="10515600" cy="4351338"/>
          </a:xfrm>
        </p:spPr>
        <p:txBody>
          <a:bodyPr/>
          <a:lstStyle/>
          <a:p>
            <a:r>
              <a:rPr lang="en-US" dirty="0"/>
              <a:t>From Tue 3/10/20 webinar, Medical Society of Virginia: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ED708-1AD1-4E34-A2E2-071514131B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93907" y="696286"/>
            <a:ext cx="8741329" cy="57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F57C-E9FA-48EF-A57B-7D886682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6" y="204643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03C0E-F002-45DE-806A-2CC4FB3D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4" y="1628900"/>
            <a:ext cx="8953642" cy="35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246</Words>
  <Application>Microsoft Office PowerPoint</Application>
  <PresentationFormat>Widescreen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COVID-19 Response in Boone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1918 Flu Pandemic: Effect of delaying preventative measures   Philadelphia and St Louis</vt:lpstr>
      <vt:lpstr>COVID-19 Response in Boone County</vt:lpstr>
      <vt:lpstr>COVID-19 Response in Boone County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Hsu, Albert</dc:creator>
  <cp:lastModifiedBy>Hsu, Albert</cp:lastModifiedBy>
  <cp:revision>12</cp:revision>
  <dcterms:created xsi:type="dcterms:W3CDTF">2020-03-22T08:40:11Z</dcterms:created>
  <dcterms:modified xsi:type="dcterms:W3CDTF">2020-03-23T23:04:16Z</dcterms:modified>
</cp:coreProperties>
</file>